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87" r:id="rId3"/>
    <p:sldId id="288" r:id="rId4"/>
    <p:sldId id="289" r:id="rId5"/>
    <p:sldId id="290" r:id="rId6"/>
    <p:sldId id="291" r:id="rId7"/>
    <p:sldId id="292" r:id="rId8"/>
    <p:sldId id="29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 showGuides="1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C76CBE3-E937-4753-821D-7BE2A47AB73F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49F642-50A0-45C8-9BEE-DC3312BA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1412-3C5E-45C7-A1D2-33A7E327D8A9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3909-2B5B-49AE-81F9-D7A4F321E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AC9E-BD6F-48EA-A628-DDA6897B8577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992A-7E2D-438B-B048-E645BA8FE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C3A1-8104-4E60-8691-1AAF6DFA579B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CF8B-6D07-4537-A9AB-D023AEEC5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4766-3A0C-475A-9A6B-24FD7D73FF28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84BF-5993-482D-A45B-2DF9ECA1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3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4D5F-2F4D-4A98-94D5-313BB401399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FBFE-5AB6-42BA-AC37-FC6ECCBE8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2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A6FA-21A9-4532-863E-8F123CDE0065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0266-7AFD-4816-904A-E7BF95203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60C6-409B-4E37-B6D3-8E9C44C1CAA2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AC1E-4034-4D49-8622-26B47545E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6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082B-5691-4278-BB74-098499D54EFB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31C2-761A-47C0-B86D-08C3CD570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3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70F-7127-4F7C-9CD9-7038F115AD0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F0CC-99B0-4879-A3FB-EBAF5ED63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0C4E-C556-4082-8A7E-5BC761C429D3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5593-E805-4F87-8578-177D2CBCA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1397-ED4B-42A8-9E6C-709CFDAD2D9C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3474-5CEB-4FEE-96F7-01BD8967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D839C-0705-40E2-B7FB-6708D3AB8037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063AA-C365-47AF-8852-9C4AEFF85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5589587"/>
            <a:ext cx="8460432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683568" y="5589588"/>
            <a:ext cx="8388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школа №7 г. Павлово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352" y="4443369"/>
            <a:ext cx="88614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 «Лучшая школьная столовая»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un9-30.userapi.com/impg/mJtBPh5r89WDS4rFycFiBeLMG6bpk1Wso6wnug/ovsM2NL2a6Q.jpg?size=1000x1000&amp;quality=95&amp;sign=6df153c3a9f69b18bd023b26968843c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9" y="277435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42" y="292030"/>
            <a:ext cx="2990708" cy="398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вкусная еда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 вас, друзья!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вам нравится картошка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Поднимай скорее ложку!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744416" cy="4971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Острым ножиком кусочки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куриного филе нарезают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Печку до 180 градусов раскаляют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филе в духовке запекают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517379" cy="46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аромат стоит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что голову кружит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тушат так картошку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еще и лук, морковку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2880320" cy="3840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58" y="3284984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 свое дело знает,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забудет посолить!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Пасту вкусную добавит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масле все обжарит!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2172"/>
            <a:ext cx="2679762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68" y="2947256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Блюдо готово? А вот и нет!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и овощи в посуду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Слоями кладутся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 рецепту, повара – не ошибутся 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Закрываем блюдо крышкой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оно скорей кипит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готовности осталось </a:t>
            </a:r>
          </a:p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немного довести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057804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9756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 «Картофель тушеный с курицей»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готово, накрываем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калории считаем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нам кричат «Ура!»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вкусная еда!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17219"/>
            <a:ext cx="3600400" cy="480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9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202</Words>
  <Application>Microsoft Office PowerPoint</Application>
  <PresentationFormat>Экран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  <vt:lpstr>Приготовление горячего завтрака «Картофель тушеный с курицей»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Director</dc:creator>
  <cp:lastModifiedBy>Teacher19</cp:lastModifiedBy>
  <cp:revision>108</cp:revision>
  <dcterms:created xsi:type="dcterms:W3CDTF">2013-08-29T11:37:51Z</dcterms:created>
  <dcterms:modified xsi:type="dcterms:W3CDTF">2023-05-16T16:27:35Z</dcterms:modified>
</cp:coreProperties>
</file>